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3.xml.rels" ContentType="application/vnd.openxmlformats-package.relationships+xml"/>
  <Override PartName="/ppt/slides/_rels/slide16.xml.rels" ContentType="application/vnd.openxmlformats-package.relationships+xml"/>
  <Override PartName="/ppt/slides/_rels/slide24.xml.rels" ContentType="application/vnd.openxmlformats-package.relationships+xml"/>
  <Override PartName="/ppt/slides/_rels/slide4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_rels/slide25.xml.rels" ContentType="application/vnd.openxmlformats-package.relationships+xml"/>
  <Override PartName="/ppt/slides/_rels/slide5.xml.rels" ContentType="application/vnd.openxmlformats-package.relationships+xml"/>
  <Override PartName="/ppt/slides/_rels/slide18.xml.rels" ContentType="application/vnd.openxmlformats-package.relationships+xml"/>
  <Override PartName="/ppt/slides/_rels/slide26.xml.rels" ContentType="application/vnd.openxmlformats-package.relationships+xml"/>
  <Override PartName="/ppt/slides/_rels/slide6.xml.rels" ContentType="application/vnd.openxmlformats-package.relationships+xml"/>
  <Override PartName="/ppt/slides/_rels/slide12.xml.rels" ContentType="application/vnd.openxmlformats-package.relationships+xml"/>
  <Override PartName="/ppt/slides/_rels/slide20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3.xml.rels" ContentType="application/vnd.openxmlformats-package.relationships+xml"/>
  <Override PartName="/ppt/slides/_rels/slide1.xml.rels" ContentType="application/vnd.openxmlformats-package.relationships+xml"/>
  <Override PartName="/ppt/slides/_rels/slide21.xml.rels" ContentType="application/vnd.openxmlformats-package.relationships+xml"/>
  <Override PartName="/ppt/slides/_rels/slide29.xml.rels" ContentType="application/vnd.openxmlformats-package.relationships+xml"/>
  <Override PartName="/ppt/slides/_rels/slide9.xml.rels" ContentType="application/vnd.openxmlformats-package.relationships+xml"/>
  <Override PartName="/ppt/slides/_rels/slide28.xml.rels" ContentType="application/vnd.openxmlformats-package.relationships+xml"/>
  <Override PartName="/ppt/slides/_rels/slide8.xml.rels" ContentType="application/vnd.openxmlformats-package.relationships+xml"/>
  <Override PartName="/ppt/slides/_rels/slide19.xml.rels" ContentType="application/vnd.openxmlformats-package.relationships+xml"/>
  <Override PartName="/ppt/slides/_rels/slide7.xml.rels" ContentType="application/vnd.openxmlformats-package.relationships+xml"/>
  <Override PartName="/ppt/slides/_rels/slide27.xml.rels" ContentType="application/vnd.openxmlformats-package.relationships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28.png" ContentType="image/png"/>
  <Override PartName="/ppt/media/image27.jpeg" ContentType="image/jpeg"/>
  <Override PartName="/ppt/media/image26.png" ContentType="image/png"/>
  <Override PartName="/ppt/media/image12.jpeg" ContentType="image/jpeg"/>
  <Override PartName="/ppt/media/image21.jpeg" ContentType="image/jpeg"/>
  <Override PartName="/ppt/media/image19.png" ContentType="image/png"/>
  <Override PartName="/ppt/media/image13.jpeg" ContentType="image/jpeg"/>
  <Override PartName="/ppt/media/image10.png" ContentType="image/png"/>
  <Override PartName="/ppt/media/image6.jpeg" ContentType="image/jpeg"/>
  <Override PartName="/ppt/media/image8.png" ContentType="image/png"/>
  <Override PartName="/ppt/media/image9.jpeg" ContentType="image/jpeg"/>
  <Override PartName="/ppt/media/image11.png" ContentType="image/png"/>
  <Override PartName="/ppt/media/image20.jpeg" ContentType="image/jpeg"/>
  <Override PartName="/ppt/media/image17.png" ContentType="image/png"/>
  <Override PartName="/ppt/media/image30.png" ContentType="image/png"/>
  <Override PartName="/ppt/media/image31.gif" ContentType="image/gif"/>
  <Override PartName="/ppt/media/image33.jpeg" ContentType="image/jpeg"/>
  <Override PartName="/ppt/media/image25.jpeg" ContentType="image/jpeg"/>
  <Override PartName="/ppt/media/image5.png" ContentType="image/png"/>
  <Override PartName="/ppt/media/image4.png" ContentType="image/png"/>
  <Override PartName="/ppt/media/image3.png" ContentType="image/png"/>
  <Override PartName="/ppt/media/image2.jpeg" ContentType="image/jpeg"/>
  <Override PartName="/ppt/media/image1.jpeg" ContentType="image/jpeg"/>
  <Override PartName="/ppt/media/image14.jpeg" ContentType="image/jpeg"/>
  <Override PartName="/ppt/media/image22.jpeg" ContentType="image/jpeg"/>
  <Override PartName="/ppt/media/image16.png" ContentType="image/png"/>
  <Override PartName="/ppt/media/image29.jpeg" ContentType="image/jpeg"/>
  <Override PartName="/ppt/media/image24.png" ContentType="image/png"/>
  <Override PartName="/ppt/media/image7.jpeg" ContentType="image/jpeg"/>
  <Override PartName="/ppt/media/image32.png" ContentType="image/png"/>
  <Override PartName="/ppt/media/image15.png" ContentType="image/png"/>
  <Override PartName="/ppt/media/image23.png" ContentType="image/pn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2557669-212C-4C9F-9EBF-0BA87426B5D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C302DC6-EA37-4185-86A3-EEE0B0A6294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19EA60-AB59-4C36-921E-9A270D2AB21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4129F8D-A2A8-4DBF-9338-B0E9F7D878C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E534AEB-1381-414A-A7FC-C3BC199D418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3A84952-88B1-44C8-8B27-BA1CE2480F2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09B4D98-0B96-4DCC-8DB3-1083A937DB8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0821D60-9F11-4BAB-80AB-04EF6CC04D1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1B26AD6-13FA-4C20-A6CF-2DB34FB1347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1AE27A0-7C81-409F-B1ED-118E2EDFB1B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FE51920-E043-4C40-A2C7-71D46167ECC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D8613CF-FA5C-4CD1-B526-C7CAA386796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Outline </a:t>
            </a: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C34399D-E017-4043-B738-7846E78F0EF1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5.pn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4.png"/><Relationship Id="rId3" Type="http://schemas.openxmlformats.org/officeDocument/2006/relationships/image" Target="../media/image6.jpeg"/><Relationship Id="rId4" Type="http://schemas.openxmlformats.org/officeDocument/2006/relationships/image" Target="../media/image18.jpeg"/><Relationship Id="rId5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jpeg"/><Relationship Id="rId4" Type="http://schemas.openxmlformats.org/officeDocument/2006/relationships/slideLayout" Target="../slideLayouts/slideLayout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image" Target="../media/image29.jpeg"/><Relationship Id="rId4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1.gif"/><Relationship Id="rId2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9.jpe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828800" y="1553760"/>
            <a:ext cx="3382200" cy="1875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Need an author website?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"/>
          <p:cNvSpPr txBox="1"/>
          <p:nvPr/>
        </p:nvSpPr>
        <p:spPr>
          <a:xfrm>
            <a:off x="5943600" y="1860120"/>
            <a:ext cx="2286000" cy="1340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Let's do this!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/>
          </p:nvPr>
        </p:nvSpPr>
        <p:spPr>
          <a:xfrm>
            <a:off x="504000" y="457200"/>
            <a:ext cx="9071640" cy="457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Standard Hosting requires more knowledge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Install software (e.g. WordPress)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Install a database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Backups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Secure certificate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4800600" y="2514600"/>
            <a:ext cx="4952520" cy="278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/>
          </p:nvPr>
        </p:nvSpPr>
        <p:spPr>
          <a:xfrm>
            <a:off x="504000" y="457200"/>
            <a:ext cx="4296600" cy="480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Pros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You can do just about anything you want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Can accommodate unique/advanced technical needs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5257800" y="457200"/>
            <a:ext cx="4296600" cy="480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Cons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Full DIY: you must be a geek or geek-ish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Easiest options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Pay someone to do it for you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Wordpress.com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Squarespace or Wix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504000" y="3429000"/>
            <a:ext cx="2988360" cy="1866240"/>
          </a:xfrm>
          <a:prstGeom prst="rect">
            <a:avLst/>
          </a:prstGeom>
          <a:ln w="0">
            <a:noFill/>
          </a:ln>
        </p:spPr>
      </p:pic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3200400" y="3429000"/>
            <a:ext cx="2333520" cy="2016720"/>
          </a:xfrm>
          <a:prstGeom prst="rect">
            <a:avLst/>
          </a:prstGeom>
          <a:ln w="0"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6172200" y="2971800"/>
            <a:ext cx="3369240" cy="2245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How much does it cost?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0" name="" descr=""/>
          <p:cNvPicPr/>
          <p:nvPr/>
        </p:nvPicPr>
        <p:blipFill>
          <a:blip r:embed="rId1"/>
          <a:stretch/>
        </p:blipFill>
        <p:spPr>
          <a:xfrm>
            <a:off x="2244600" y="1172520"/>
            <a:ext cx="5527800" cy="420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Squarespace Pricing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695160" y="1172520"/>
            <a:ext cx="8448840" cy="4221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Wordpress.com Pricing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4" name="" descr=""/>
          <p:cNvPicPr/>
          <p:nvPr/>
        </p:nvPicPr>
        <p:blipFill>
          <a:blip r:embed="rId1"/>
          <a:stretch/>
        </p:blipFill>
        <p:spPr>
          <a:xfrm>
            <a:off x="1269720" y="1139040"/>
            <a:ext cx="7772400" cy="439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Managed WordPress Pricing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1426320" y="1122120"/>
            <a:ext cx="7260480" cy="4364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How does it all work?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DNS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Hosting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Software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Content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3071880" y="1172520"/>
            <a:ext cx="2414520" cy="1162080"/>
          </a:xfrm>
          <a:prstGeom prst="rect">
            <a:avLst/>
          </a:prstGeom>
          <a:ln w="0">
            <a:noFill/>
          </a:ln>
        </p:spPr>
      </p:pic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6172200" y="2057400"/>
            <a:ext cx="3642120" cy="898920"/>
          </a:xfrm>
          <a:prstGeom prst="rect">
            <a:avLst/>
          </a:prstGeom>
          <a:ln w="0">
            <a:noFill/>
          </a:ln>
        </p:spPr>
      </p:pic>
      <p:pic>
        <p:nvPicPr>
          <p:cNvPr id="91" name="" descr=""/>
          <p:cNvPicPr/>
          <p:nvPr/>
        </p:nvPicPr>
        <p:blipFill>
          <a:blip r:embed="rId3"/>
          <a:stretch/>
        </p:blipFill>
        <p:spPr>
          <a:xfrm>
            <a:off x="3038760" y="2743200"/>
            <a:ext cx="2904840" cy="1814040"/>
          </a:xfrm>
          <a:prstGeom prst="rect">
            <a:avLst/>
          </a:prstGeom>
          <a:ln w="0">
            <a:noFill/>
          </a:ln>
        </p:spPr>
      </p:pic>
      <p:pic>
        <p:nvPicPr>
          <p:cNvPr id="92" name="" descr=""/>
          <p:cNvPicPr/>
          <p:nvPr/>
        </p:nvPicPr>
        <p:blipFill>
          <a:blip r:embed="rId4"/>
          <a:stretch/>
        </p:blipFill>
        <p:spPr>
          <a:xfrm>
            <a:off x="6400800" y="3657600"/>
            <a:ext cx="2743200" cy="1828080"/>
          </a:xfrm>
          <a:prstGeom prst="rect">
            <a:avLst/>
          </a:prstGeom>
          <a:ln w="0">
            <a:noFill/>
          </a:ln>
        </p:spPr>
      </p:pic>
      <p:sp>
        <p:nvSpPr>
          <p:cNvPr id="93" name=""/>
          <p:cNvSpPr/>
          <p:nvPr/>
        </p:nvSpPr>
        <p:spPr>
          <a:xfrm rot="1785600">
            <a:off x="5714640" y="1828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"/>
          <p:cNvSpPr/>
          <p:nvPr/>
        </p:nvSpPr>
        <p:spPr>
          <a:xfrm rot="1785600">
            <a:off x="5459400" y="398448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"/>
          <p:cNvSpPr/>
          <p:nvPr/>
        </p:nvSpPr>
        <p:spPr>
          <a:xfrm rot="8961600">
            <a:off x="5459760" y="28710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What is DNS?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645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The Domain Name System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spcBef>
                <a:spcPts val="1417"/>
              </a:spcBef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Matches names to IP addresses so we don’t have to think in numbers all the time.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1695960" y="2972160"/>
            <a:ext cx="6076440" cy="2285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SEO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Acronym: Search Engine Optimization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Tailoring your content to please search engines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Organically makes your site more findable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2057400" y="3429000"/>
            <a:ext cx="5465520" cy="174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Why?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1875600" y="1283760"/>
            <a:ext cx="6354000" cy="3288240"/>
          </a:xfrm>
          <a:prstGeom prst="rect">
            <a:avLst/>
          </a:prstGeom>
          <a:solidFill>
            <a:srgbClr val="ffffff">
              <a:alpha val="66000"/>
            </a:srgbClr>
          </a:solidFill>
          <a:ln w="0">
            <a:noFill/>
          </a:ln>
        </p:spPr>
        <p:txBody>
          <a:bodyPr lIns="0" rIns="0" tIns="0" bIns="0" anchor="t">
            <a:normAutofit fontScale="90000"/>
          </a:bodyPr>
          <a:p>
            <a:pPr marL="388800" indent="-2916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Ownership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77600" indent="-2916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More control over links and marketing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77600" indent="-2916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More functionality options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77600" indent="-2916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Consistent branding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88800" indent="-2916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Professional appearance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777600" indent="-2916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myname.com looks better than myname.wherver.com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What do search engines like?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6465600" y="986400"/>
            <a:ext cx="2401200" cy="1600200"/>
          </a:xfrm>
          <a:prstGeom prst="rect">
            <a:avLst/>
          </a:prstGeom>
          <a:ln w="0">
            <a:noFill/>
          </a:ln>
        </p:spPr>
      </p:pic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Fast page speed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Valid HTML and CSS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Consistency between content and meta tags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Alt tags on images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Sitemaps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2"/>
          <a:stretch/>
        </p:blipFill>
        <p:spPr>
          <a:xfrm>
            <a:off x="4727880" y="3200400"/>
            <a:ext cx="3958920" cy="2223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But don’t do it yourself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93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WordPress is SEO friendly out of the box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Meta tags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Sitemap functionality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Plugins provide the rest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Content suggestions (word count, keyword usage)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Snippet and title suggestions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Keyword definition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WordPress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Most commonly used blog / CMS (43%)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Integrations – everyone targets WP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Abundant selection of themes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Plugins for everything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1371600" y="4189680"/>
            <a:ext cx="3129840" cy="1068120"/>
          </a:xfrm>
          <a:prstGeom prst="rect">
            <a:avLst/>
          </a:prstGeom>
          <a:ln w="0">
            <a:noFill/>
          </a:ln>
        </p:spPr>
      </p:pic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4875480" y="4136040"/>
            <a:ext cx="1068120" cy="1121760"/>
          </a:xfrm>
          <a:prstGeom prst="rect">
            <a:avLst/>
          </a:prstGeom>
          <a:ln w="0">
            <a:noFill/>
          </a:ln>
        </p:spPr>
      </p:pic>
      <p:pic>
        <p:nvPicPr>
          <p:cNvPr id="112" name="" descr=""/>
          <p:cNvPicPr/>
          <p:nvPr/>
        </p:nvPicPr>
        <p:blipFill>
          <a:blip r:embed="rId3"/>
          <a:stretch/>
        </p:blipFill>
        <p:spPr>
          <a:xfrm>
            <a:off x="6858000" y="2514600"/>
            <a:ext cx="2743200" cy="161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Themes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Astra – theme with many faces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Divi – theme with a page builder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Default theme is flexible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1"/>
          <a:stretch/>
        </p:blipFill>
        <p:spPr>
          <a:xfrm>
            <a:off x="5943600" y="3098880"/>
            <a:ext cx="3657600" cy="2158920"/>
          </a:xfrm>
          <a:prstGeom prst="rect">
            <a:avLst/>
          </a:prstGeom>
          <a:ln w="0">
            <a:noFill/>
          </a:ln>
        </p:spPr>
      </p:pic>
      <p:pic>
        <p:nvPicPr>
          <p:cNvPr id="116" name="" descr=""/>
          <p:cNvPicPr/>
          <p:nvPr/>
        </p:nvPicPr>
        <p:blipFill>
          <a:blip r:embed="rId2"/>
          <a:stretch/>
        </p:blipFill>
        <p:spPr>
          <a:xfrm>
            <a:off x="504000" y="3076200"/>
            <a:ext cx="2925000" cy="2410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6652080" y="1884240"/>
            <a:ext cx="2514600" cy="2514600"/>
          </a:xfrm>
          <a:prstGeom prst="rect">
            <a:avLst/>
          </a:prstGeom>
          <a:ln w="0">
            <a:noFill/>
          </a:ln>
        </p:spPr>
      </p:pic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Plugins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Jetpack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Yoast SEO / The SEO Framework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Contact form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Email connector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Anti-spam Bee / Akismet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6356520" y="685800"/>
            <a:ext cx="3244680" cy="1742760"/>
          </a:xfrm>
          <a:prstGeom prst="rect">
            <a:avLst/>
          </a:prstGeom>
          <a:ln w="0">
            <a:noFill/>
          </a:ln>
        </p:spPr>
      </p:pic>
      <p:pic>
        <p:nvPicPr>
          <p:cNvPr id="121" name="" descr=""/>
          <p:cNvPicPr/>
          <p:nvPr/>
        </p:nvPicPr>
        <p:blipFill>
          <a:blip r:embed="rId3"/>
          <a:stretch/>
        </p:blipFill>
        <p:spPr>
          <a:xfrm>
            <a:off x="6794640" y="3693240"/>
            <a:ext cx="2349360" cy="156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Block Editor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/>
          </p:nvPr>
        </p:nvSpPr>
        <p:spPr>
          <a:xfrm>
            <a:off x="5943600" y="1326600"/>
            <a:ext cx="36320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Follows web standards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Box model and responsive design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Flexibililty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301320" y="1297800"/>
            <a:ext cx="5413680" cy="3076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The Box Model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36108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Everything on the web fits in a box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Provides structure for web pages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4629600" y="1314720"/>
            <a:ext cx="5078880" cy="3714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" descr=""/>
          <p:cNvPicPr/>
          <p:nvPr/>
        </p:nvPicPr>
        <p:blipFill>
          <a:blip r:embed="rId1"/>
          <a:stretch/>
        </p:blipFill>
        <p:spPr>
          <a:xfrm>
            <a:off x="457200" y="156240"/>
            <a:ext cx="8963280" cy="5301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Tutorials and Documentation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https://learn.wordpress.org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https://learn.wordpress.org/tutorials/using-the-block-editor/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https://www.youtube.com/watch?v=JjfrzGeB5_g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https://www.wpbeginner.com/beginners-guide/how-to-use-the-new-wordpress-block-editor/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/>
          </p:nvPr>
        </p:nvSpPr>
        <p:spPr>
          <a:xfrm>
            <a:off x="475200" y="2996640"/>
            <a:ext cx="9071640" cy="210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2200" spc="-1" strike="noStrike">
                <a:solidFill>
                  <a:srgbClr val="000000"/>
                </a:solidFill>
                <a:latin typeface="Arial"/>
              </a:rPr>
              <a:t>wordpress.org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 is where you can get the WordPress software, plugins and themes.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i="1" lang="en-US" sz="2200" spc="-1" strike="noStrike">
                <a:solidFill>
                  <a:srgbClr val="000000"/>
                </a:solidFill>
                <a:latin typeface="Arial"/>
              </a:rPr>
              <a:t>wordpress.com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 is a hosting service that uses the WordPress software as their content management system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" descr=""/>
          <p:cNvPicPr/>
          <p:nvPr/>
        </p:nvPicPr>
        <p:blipFill>
          <a:blip r:embed="rId1"/>
          <a:stretch/>
        </p:blipFill>
        <p:spPr>
          <a:xfrm>
            <a:off x="2514240" y="228600"/>
            <a:ext cx="5029560" cy="2514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Common Options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1494360" y="1444320"/>
            <a:ext cx="70866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Proprietary drag-and-drop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Managed WordPress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Standard web host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Pay someone to do it for you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8148240" y="1828800"/>
            <a:ext cx="1427400" cy="3634920"/>
          </a:xfrm>
          <a:prstGeom prst="rect">
            <a:avLst/>
          </a:prstGeom>
          <a:ln w="0">
            <a:noFill/>
          </a:ln>
        </p:spPr>
      </p:pic>
      <p:pic>
        <p:nvPicPr>
          <p:cNvPr id="48" name="" descr=""/>
          <p:cNvPicPr/>
          <p:nvPr/>
        </p:nvPicPr>
        <p:blipFill>
          <a:blip r:embed="rId2"/>
          <a:stretch/>
        </p:blipFill>
        <p:spPr>
          <a:xfrm>
            <a:off x="414360" y="4343400"/>
            <a:ext cx="3014640" cy="743760"/>
          </a:xfrm>
          <a:prstGeom prst="rect">
            <a:avLst/>
          </a:prstGeom>
          <a:ln w="0">
            <a:noFill/>
          </a:ln>
        </p:spPr>
      </p:pic>
      <p:pic>
        <p:nvPicPr>
          <p:cNvPr id="49" name="" descr=""/>
          <p:cNvPicPr/>
          <p:nvPr/>
        </p:nvPicPr>
        <p:blipFill>
          <a:blip r:embed="rId3"/>
          <a:stretch/>
        </p:blipFill>
        <p:spPr>
          <a:xfrm>
            <a:off x="3923280" y="4026600"/>
            <a:ext cx="1876320" cy="1621440"/>
          </a:xfrm>
          <a:prstGeom prst="rect">
            <a:avLst/>
          </a:prstGeom>
          <a:ln w="0">
            <a:noFill/>
          </a:ln>
        </p:spPr>
      </p:pic>
      <p:pic>
        <p:nvPicPr>
          <p:cNvPr id="50" name="" descr=""/>
          <p:cNvPicPr/>
          <p:nvPr/>
        </p:nvPicPr>
        <p:blipFill>
          <a:blip r:embed="rId4"/>
          <a:stretch/>
        </p:blipFill>
        <p:spPr>
          <a:xfrm>
            <a:off x="5715000" y="4114800"/>
            <a:ext cx="2318040" cy="144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Proprietary drag-and-drop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6000"/>
          </a:bodyPr>
          <a:p>
            <a:pPr marL="414720" indent="0">
              <a:spcBef>
                <a:spcPts val="1417"/>
              </a:spcBef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Sites that allow you to create a website using only WYSIWYG tools. No coding, no knowledge of what's happening behind the scenes is required.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14720"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14720" indent="0">
              <a:spcBef>
                <a:spcPts val="1417"/>
              </a:spcBef>
              <a:buNone/>
            </a:pPr>
            <a:r>
              <a:rPr b="0" i="1" lang="en-US" sz="3200" spc="-1" strike="noStrike">
                <a:solidFill>
                  <a:srgbClr val="000000"/>
                </a:solidFill>
                <a:latin typeface="Arial"/>
              </a:rPr>
              <a:t>Examples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: Squarespace, Wix, Blogger, Substack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14720"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518400" y="4114800"/>
            <a:ext cx="2682000" cy="1193760"/>
          </a:xfrm>
          <a:prstGeom prst="rect">
            <a:avLst/>
          </a:prstGeom>
          <a:ln w="0">
            <a:noFill/>
          </a:ln>
        </p:spPr>
      </p:pic>
      <p:pic>
        <p:nvPicPr>
          <p:cNvPr id="54" name="" descr=""/>
          <p:cNvPicPr/>
          <p:nvPr/>
        </p:nvPicPr>
        <p:blipFill>
          <a:blip r:embed="rId2"/>
          <a:stretch/>
        </p:blipFill>
        <p:spPr>
          <a:xfrm>
            <a:off x="7315200" y="3739320"/>
            <a:ext cx="2286000" cy="1975680"/>
          </a:xfrm>
          <a:prstGeom prst="rect">
            <a:avLst/>
          </a:prstGeom>
          <a:ln w="0">
            <a:noFill/>
          </a:ln>
        </p:spPr>
      </p:pic>
      <p:pic>
        <p:nvPicPr>
          <p:cNvPr id="55" name="" descr=""/>
          <p:cNvPicPr/>
          <p:nvPr/>
        </p:nvPicPr>
        <p:blipFill>
          <a:blip r:embed="rId3"/>
          <a:stretch/>
        </p:blipFill>
        <p:spPr>
          <a:xfrm>
            <a:off x="3657600" y="3141000"/>
            <a:ext cx="3259800" cy="3259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/>
          </p:nvPr>
        </p:nvSpPr>
        <p:spPr>
          <a:xfrm>
            <a:off x="504000" y="457200"/>
            <a:ext cx="4296600" cy="480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Pros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Easy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Fast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Non-technical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5257800" y="457200"/>
            <a:ext cx="4296600" cy="480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Cons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Lack of ownership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Only works in one place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Poor SEO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Tendency to create terrible websites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Managed WordPress hosting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8000"/>
          </a:bodyPr>
          <a:p>
            <a:pPr marL="336960"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36960" indent="-25272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Server software handled by the hosting company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36960" indent="-25272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WordPress installed and maintained by the hosting company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36960" indent="-25272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Creating content is your only task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36960"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336960" indent="0">
              <a:spcBef>
                <a:spcPts val="1417"/>
              </a:spcBef>
              <a:buNone/>
            </a:pPr>
            <a:r>
              <a:rPr b="0" i="1" lang="en-US" sz="3200" spc="-1" strike="noStrike">
                <a:solidFill>
                  <a:srgbClr val="000000"/>
                </a:solidFill>
                <a:latin typeface="Arial"/>
              </a:rPr>
              <a:t>Examples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: Namecheap EasyWP, WP Engine, Wordpress.com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4810320" y="3429000"/>
            <a:ext cx="3190680" cy="1992600"/>
          </a:xfrm>
          <a:prstGeom prst="rect">
            <a:avLst/>
          </a:prstGeom>
          <a:ln w="0">
            <a:noFill/>
          </a:ln>
        </p:spPr>
      </p:pic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Managed Hosting Requirements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52520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Register a domain name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Acquire hosting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Point your domain name to your host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3" name="" descr=""/>
          <p:cNvPicPr/>
          <p:nvPr/>
        </p:nvPicPr>
        <p:blipFill>
          <a:blip r:embed="rId2"/>
          <a:stretch/>
        </p:blipFill>
        <p:spPr>
          <a:xfrm>
            <a:off x="5551200" y="1172520"/>
            <a:ext cx="3364200" cy="1619280"/>
          </a:xfrm>
          <a:prstGeom prst="rect">
            <a:avLst/>
          </a:prstGeom>
          <a:ln w="0">
            <a:noFill/>
          </a:ln>
        </p:spPr>
      </p:pic>
      <p:pic>
        <p:nvPicPr>
          <p:cNvPr id="64" name="" descr=""/>
          <p:cNvPicPr/>
          <p:nvPr/>
        </p:nvPicPr>
        <p:blipFill>
          <a:blip r:embed="rId3"/>
          <a:stretch/>
        </p:blipFill>
        <p:spPr>
          <a:xfrm>
            <a:off x="6230160" y="2971800"/>
            <a:ext cx="1999440" cy="618480"/>
          </a:xfrm>
          <a:prstGeom prst="rect">
            <a:avLst/>
          </a:prstGeom>
          <a:ln w="0">
            <a:noFill/>
          </a:ln>
        </p:spPr>
      </p:pic>
      <p:pic>
        <p:nvPicPr>
          <p:cNvPr id="65" name="" descr=""/>
          <p:cNvPicPr/>
          <p:nvPr/>
        </p:nvPicPr>
        <p:blipFill>
          <a:blip r:embed="rId4"/>
          <a:stretch/>
        </p:blipFill>
        <p:spPr>
          <a:xfrm>
            <a:off x="7468200" y="3801240"/>
            <a:ext cx="1904400" cy="542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/>
          </p:nvPr>
        </p:nvSpPr>
        <p:spPr>
          <a:xfrm>
            <a:off x="504000" y="457200"/>
            <a:ext cx="4296600" cy="480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417"/>
              </a:spcBef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Pros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Fairly easy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Fast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Non-technical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Good SEO out of the box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Your site can be hosted anywhere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32000"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5257800" y="457200"/>
            <a:ext cx="4296600" cy="4800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7000"/>
          </a:bodyPr>
          <a:p>
            <a:pPr marL="419040" indent="0">
              <a:spcBef>
                <a:spcPts val="1417"/>
              </a:spcBef>
              <a:buNone/>
            </a:pPr>
            <a:r>
              <a:rPr b="1" lang="en-US" sz="3200" spc="-1" strike="noStrike">
                <a:solidFill>
                  <a:srgbClr val="000000"/>
                </a:solidFill>
                <a:latin typeface="Arial"/>
              </a:rPr>
              <a:t>Cons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19040" indent="-3142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Not as easy to use as Squarespace/Wix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19040" indent="-3142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More work up front to create a WordPress site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419040" indent="-3142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Certain functionality requires plugins, some of which cost money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Standard hosting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9000"/>
          </a:bodyPr>
          <a:p>
            <a:pPr marL="298080"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98080" indent="-22356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All server software provided (database, programming languages, etc)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98080" indent="-22356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Tools to install things like WordPress or Drupal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98080" indent="-22356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You have to manage each piece in most cases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98080" indent="-22356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You should be a geek or geek-ish to use this option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98080"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marL="298080" indent="0">
              <a:spcBef>
                <a:spcPts val="1417"/>
              </a:spcBef>
              <a:buNone/>
            </a:pPr>
            <a:r>
              <a:rPr b="0" i="1" lang="en-US" sz="3200" spc="-1" strike="noStrike">
                <a:solidFill>
                  <a:srgbClr val="000000"/>
                </a:solidFill>
                <a:latin typeface="Arial"/>
              </a:rPr>
              <a:t>Examples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: Siteground, Bluehost, Hostgator, Dreamhost, your local geek who hosts sites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4535</TotalTime>
  <Application>LibreOffice/7.5.3.2$Linux_X86_64 LibreOffice_project/50$Build-2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2023-06-02T18:03:26Z</dcterms:created>
  <dc:creator/>
  <dc:description/>
  <dc:language>en-US</dc:language>
  <cp:lastModifiedBy/>
  <dcterms:modified xsi:type="dcterms:W3CDTF">2023-06-07T18:05:57Z</dcterms:modified>
  <cp:revision>28</cp:revision>
  <dc:subject/>
  <dc:title/>
</cp:coreProperties>
</file>